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98" autoAdjust="0"/>
  </p:normalViewPr>
  <p:slideViewPr>
    <p:cSldViewPr>
      <p:cViewPr>
        <p:scale>
          <a:sx n="100" d="100"/>
          <a:sy n="100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1A2B76-B5C9-4141-9DA9-B5BA210BEC88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A0B9FA-43A5-4D4A-8CC4-A172A7352E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noProof="0" dirty="0" smtClean="0"/>
              <a:t>Authors are requested to place all affiliated logos additional to the </a:t>
            </a:r>
            <a:r>
              <a:rPr lang="en-GB" noProof="0" dirty="0" err="1" smtClean="0"/>
              <a:t>UPEC</a:t>
            </a:r>
            <a:r>
              <a:rPr lang="en-GB" noProof="0" dirty="0" smtClean="0"/>
              <a:t> 2016 conference logo on the title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2072CE-9291-4D21-85F0-F64349F3D9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69E176-D049-4945-BFED-0C4B9CBA395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AACE-341F-46FE-9D3C-AA27F0E2E155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DD8DE-0681-4218-BB54-130B549F32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A11C-EFCA-4DF4-89CE-7D6D8257563C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A9BD-D041-4649-ABC4-7D0C5049B8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6A797-905A-42B5-A19B-C6262A5D9925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E519-D5CA-45A4-AF13-20A807C548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1DDD3-CCD2-423B-906A-33F1273FEEAB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41141-F69E-4AEE-9BA3-5E393A92493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F2092-7DC9-4315-BB78-26F7C63D0AC8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5E02F-7DB6-48DB-83E2-4C5AE335C3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80E1-80AD-4919-B277-63B27BFFD867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19A14-73FB-4A18-9539-EC6F069B3F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E76B7-E38E-4CA1-90F3-F7F92B3B8880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FA870-0FF9-479B-82A3-3339E55818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D8235-335A-4E1B-8AD9-0C316799298E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E96C6-0FAF-4044-994B-9EBF00228B9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E481-1119-43AB-8BFE-582DEC4EBF22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988B-D974-42BB-A730-8F80FC12C5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5A55D-A99F-4CB7-8B79-7907188E1A8C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0868-A382-4911-8BF7-BB50AF20437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038A-C426-463E-A139-CEB585F12C59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386D-D456-4189-BD7B-5C5258488C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B374D3-3CD8-4866-B496-A764ED0C3E5C}" type="datetimeFigureOut">
              <a:rPr lang="en-US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57A700-CA8D-4144-8306-5A550DDA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936750"/>
            <a:ext cx="7772400" cy="4191000"/>
          </a:xfrm>
        </p:spPr>
        <p:txBody>
          <a:bodyPr/>
          <a:lstStyle/>
          <a:p>
            <a:pPr eaLnBrk="1" hangingPunct="1"/>
            <a:r>
              <a:rPr lang="en-GB" b="1" dirty="0" smtClean="0"/>
              <a:t>Title of Paper &amp; Presentation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dirty="0" smtClean="0"/>
              <a:t>Author1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, Author2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and </a:t>
            </a:r>
            <a:r>
              <a:rPr lang="en-US" sz="2000" b="1" dirty="0" smtClean="0"/>
              <a:t>PresentingAuthor</a:t>
            </a:r>
            <a:r>
              <a:rPr lang="en-US" sz="2000" b="1" baseline="30000" dirty="0" smtClean="0"/>
              <a:t>3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</a:t>
            </a:r>
            <a:br>
              <a:rPr lang="en-US" sz="2000" dirty="0" smtClean="0"/>
            </a:br>
            <a:r>
              <a:rPr lang="en-US" sz="2000" baseline="30000" dirty="0" smtClean="0"/>
              <a:t>1</a:t>
            </a:r>
            <a:r>
              <a:rPr lang="en-US" sz="2000" dirty="0" smtClean="0"/>
              <a:t> Affiliation1 </a:t>
            </a:r>
            <a:br>
              <a:rPr lang="en-US" sz="2000" dirty="0" smtClean="0"/>
            </a:br>
            <a:r>
              <a:rPr lang="en-US" sz="2000" baseline="30000" dirty="0" smtClean="0"/>
              <a:t>2 </a:t>
            </a:r>
            <a:r>
              <a:rPr lang="en-US" sz="2000" dirty="0" smtClean="0"/>
              <a:t>Affiliation2</a:t>
            </a:r>
            <a:br>
              <a:rPr lang="en-US" sz="2000" dirty="0" smtClean="0"/>
            </a:br>
            <a:r>
              <a:rPr lang="en-US" sz="2000" b="1" baseline="30000" dirty="0" smtClean="0"/>
              <a:t>3 </a:t>
            </a:r>
            <a:r>
              <a:rPr lang="en-US" sz="2000" b="1" dirty="0" smtClean="0"/>
              <a:t>Affiliation3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3200" dirty="0" smtClean="0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90600" y="76200"/>
            <a:ext cx="6400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  <a:latin typeface="Calibri" pitchFamily="34" charset="0"/>
              </a:rPr>
              <a:t>UPEC</a:t>
            </a:r>
            <a:r>
              <a:rPr lang="en-US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2016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51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st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alibri" pitchFamily="34" charset="0"/>
              </a:rPr>
              <a:t>International Universities Power Engineering Conference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6-9 </a:t>
            </a:r>
            <a:r>
              <a:rPr lang="en-US" b="1" dirty="0">
                <a:solidFill>
                  <a:schemeClr val="tx2"/>
                </a:solidFill>
                <a:latin typeface="Calibri" pitchFamily="34" charset="0"/>
              </a:rPr>
              <a:t>September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2016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27125"/>
            <a:ext cx="9144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Carlos Ferreira\Desktop\UPEC 2016\UPEC2016_Logo\UPEC2016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60704" cy="1116000"/>
          </a:xfrm>
          <a:prstGeom prst="rect">
            <a:avLst/>
          </a:prstGeom>
          <a:noFill/>
        </p:spPr>
      </p:pic>
      <p:pic>
        <p:nvPicPr>
          <p:cNvPr id="9" name="Imagem 8" descr="C:\Users\Carlos Ferreira\Desktop\20102013\logoisecarcostransparente.png"/>
          <p:cNvPicPr>
            <a:picLocks noChangeAspect="1"/>
          </p:cNvPicPr>
          <p:nvPr/>
        </p:nvPicPr>
        <p:blipFill>
          <a:blip r:embed="rId4" cstate="print"/>
          <a:srcRect t="-24440"/>
          <a:stretch>
            <a:fillRect/>
          </a:stretch>
        </p:blipFill>
        <p:spPr bwMode="auto">
          <a:xfrm>
            <a:off x="7278542" y="228601"/>
            <a:ext cx="1815873" cy="595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4"/>
          <p:cNvSpPr/>
          <p:nvPr/>
        </p:nvSpPr>
        <p:spPr>
          <a:xfrm>
            <a:off x="0" y="39624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(Author’s Affiliation Logos)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Slide Heading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127125"/>
            <a:ext cx="9144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Carlos Ferreira\Desktop\UPEC 2016\UPEC2016_Logo\UPEC2016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60704" cy="1116000"/>
          </a:xfrm>
          <a:prstGeom prst="rect">
            <a:avLst/>
          </a:prstGeom>
          <a:noFill/>
        </p:spPr>
      </p:pic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0" y="6492875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UPEC2016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 bwMode="auto">
          <a:xfrm>
            <a:off x="6781800" y="6492875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EAF5F-0187-49D0-94DE-9A9AE5725ACD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46</Words>
  <Application>Microsoft Office PowerPoint</Application>
  <PresentationFormat>Apresentação no Ecrã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Office Theme</vt:lpstr>
      <vt:lpstr>Title of Paper &amp; Presentation  Author11, Author22 and PresentingAuthor3     1 Affiliation1  2 Affiliation2 3 Affiliation3 </vt:lpstr>
      <vt:lpstr>Slide Heading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MFC</dc:creator>
  <cp:lastModifiedBy>Carlos Ferreira</cp:lastModifiedBy>
  <cp:revision>45</cp:revision>
  <dcterms:created xsi:type="dcterms:W3CDTF">2012-05-24T21:33:02Z</dcterms:created>
  <dcterms:modified xsi:type="dcterms:W3CDTF">2016-07-28T10:41:54Z</dcterms:modified>
</cp:coreProperties>
</file>